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25" d="100"/>
          <a:sy n="125" d="100"/>
        </p:scale>
        <p:origin x="1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1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40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32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1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76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33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0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06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937E42F-AACC-EBB1-91B4-FC129C4D2A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4802"/>
            <a:ext cx="9912484" cy="685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2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0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9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E578D-272E-D541-9BF3-50B39059BDE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7B876-3330-574C-BFC5-94B2E0F941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32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207052F-4F33-631B-2C97-DE69783BAFBE}"/>
              </a:ext>
            </a:extLst>
          </p:cNvPr>
          <p:cNvSpPr txBox="1"/>
          <p:nvPr/>
        </p:nvSpPr>
        <p:spPr>
          <a:xfrm>
            <a:off x="1673026" y="233680"/>
            <a:ext cx="5950347" cy="59537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indent="762000" algn="just">
              <a:lnSpc>
                <a:spcPts val="5600"/>
              </a:lnSpc>
            </a:pPr>
            <a:r>
              <a:rPr lang="ja-JP" altLang="ja-JP" sz="2400" kern="100">
                <a:effectLst/>
                <a:latin typeface="游明朝" panose="02020400000000000000" pitchFamily="18" charset="-128"/>
                <a:ea typeface="YuKyokasho Medium" panose="02000500000000000000" pitchFamily="2" charset="-128"/>
                <a:cs typeface="Times New Roman" panose="02020603050405020304" pitchFamily="18" charset="0"/>
              </a:rPr>
              <a:t>ご卒業おめでとうございます</a:t>
            </a:r>
            <a:endParaRPr lang="ja-JP" altLang="ja-JP" sz="24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762000" algn="just">
              <a:lnSpc>
                <a:spcPts val="5600"/>
              </a:lnSpc>
            </a:pPr>
            <a:r>
              <a:rPr lang="ja-JP" altLang="ja-JP" sz="2400" kern="100">
                <a:effectLst/>
                <a:latin typeface="游明朝" panose="02020400000000000000" pitchFamily="18" charset="-128"/>
                <a:ea typeface="YuKyokasho Medium" panose="02000500000000000000" pitchFamily="2" charset="-128"/>
                <a:cs typeface="Times New Roman" panose="02020603050405020304" pitchFamily="18" charset="0"/>
              </a:rPr>
              <a:t>みなさんとの楽しい町探検</a:t>
            </a:r>
            <a:endParaRPr lang="ja-JP" altLang="ja-JP" sz="24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762000" algn="just">
              <a:lnSpc>
                <a:spcPts val="5600"/>
              </a:lnSpc>
            </a:pPr>
            <a:r>
              <a:rPr lang="ja-JP" altLang="ja-JP" sz="2400" kern="100">
                <a:effectLst/>
                <a:latin typeface="游明朝" panose="02020400000000000000" pitchFamily="18" charset="-128"/>
                <a:ea typeface="YuKyokasho Medium" panose="02000500000000000000" pitchFamily="2" charset="-128"/>
                <a:cs typeface="Times New Roman" panose="02020603050405020304" pitchFamily="18" charset="0"/>
              </a:rPr>
              <a:t>かけ算九九の練習を</a:t>
            </a:r>
            <a:endParaRPr lang="ja-JP" altLang="ja-JP" sz="24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762000" algn="just">
              <a:lnSpc>
                <a:spcPts val="5600"/>
              </a:lnSpc>
            </a:pPr>
            <a:r>
              <a:rPr lang="ja-JP" altLang="ja-JP" sz="2400" kern="100">
                <a:effectLst/>
                <a:latin typeface="游明朝" panose="02020400000000000000" pitchFamily="18" charset="-128"/>
                <a:ea typeface="YuKyokasho Medium" panose="02000500000000000000" pitchFamily="2" charset="-128"/>
                <a:cs typeface="Times New Roman" panose="02020603050405020304" pitchFamily="18" charset="0"/>
              </a:rPr>
              <a:t>懐かしく思い出します</a:t>
            </a:r>
            <a:endParaRPr lang="ja-JP" altLang="ja-JP" sz="24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762000" algn="just">
              <a:lnSpc>
                <a:spcPts val="5600"/>
              </a:lnSpc>
            </a:pPr>
            <a:r>
              <a:rPr lang="ja-JP" altLang="ja-JP" sz="2400" kern="100">
                <a:effectLst/>
                <a:latin typeface="游明朝" panose="02020400000000000000" pitchFamily="18" charset="-128"/>
                <a:ea typeface="YuKyokasho Medium" panose="02000500000000000000" pitchFamily="2" charset="-128"/>
                <a:cs typeface="Times New Roman" panose="02020603050405020304" pitchFamily="18" charset="0"/>
              </a:rPr>
              <a:t>この学校で学んだことを忘れずに</a:t>
            </a:r>
            <a:endParaRPr lang="ja-JP" altLang="ja-JP" sz="24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762000" algn="just">
              <a:lnSpc>
                <a:spcPts val="5600"/>
              </a:lnSpc>
            </a:pPr>
            <a:r>
              <a:rPr lang="ja-JP" altLang="ja-JP" sz="2400" kern="100">
                <a:effectLst/>
                <a:latin typeface="游明朝" panose="02020400000000000000" pitchFamily="18" charset="-128"/>
                <a:ea typeface="YuKyokasho Medium" panose="02000500000000000000" pitchFamily="2" charset="-128"/>
                <a:cs typeface="Times New Roman" panose="02020603050405020304" pitchFamily="18" charset="0"/>
              </a:rPr>
              <a:t>夢に向かって羽ばたいてください</a:t>
            </a:r>
            <a:endParaRPr lang="en-US" altLang="ja-JP" sz="2400" kern="100" dirty="0">
              <a:effectLst/>
              <a:latin typeface="游明朝" panose="02020400000000000000" pitchFamily="18" charset="-128"/>
              <a:ea typeface="YuKyokasho Medium" panose="02000500000000000000" pitchFamily="2" charset="-128"/>
              <a:cs typeface="Times New Roman" panose="02020603050405020304" pitchFamily="18" charset="0"/>
            </a:endParaRPr>
          </a:p>
          <a:p>
            <a:pPr indent="762000" algn="just">
              <a:lnSpc>
                <a:spcPts val="5600"/>
              </a:lnSpc>
            </a:pPr>
            <a:endParaRPr lang="ja-JP" altLang="ja-JP" sz="24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ja-JP" sz="2400">
                <a:effectLst/>
                <a:ea typeface="YuKyokasho Medium" panose="02000500000000000000" pitchFamily="2" charset="-128"/>
                <a:cs typeface="Times New Roman" panose="02020603050405020304" pitchFamily="18" charset="0"/>
              </a:rPr>
              <a:t>　　　</a:t>
            </a:r>
            <a:r>
              <a:rPr lang="ja-JP" altLang="en-US" sz="2400">
                <a:effectLst/>
                <a:ea typeface="YuKyokasho Medium" panose="02000500000000000000" pitchFamily="2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2400">
                <a:effectLst/>
                <a:ea typeface="YuKyokasho Medium" panose="02000500000000000000" pitchFamily="2" charset="-128"/>
                <a:cs typeface="Times New Roman" panose="02020603050405020304" pitchFamily="18" charset="0"/>
              </a:rPr>
              <a:t>令和六年　</a:t>
            </a:r>
            <a:endParaRPr lang="en-US" altLang="ja-JP" sz="2400" dirty="0">
              <a:effectLst/>
              <a:ea typeface="YuKyokasho Medium" panose="02000500000000000000" pitchFamily="2" charset="-128"/>
              <a:cs typeface="Times New Roman" panose="02020603050405020304" pitchFamily="18" charset="0"/>
            </a:endParaRPr>
          </a:p>
          <a:p>
            <a:r>
              <a:rPr lang="ja-JP" altLang="en-US" sz="2400">
                <a:ea typeface="YuKyokasho Medium" panose="02000500000000000000" pitchFamily="2" charset="-128"/>
                <a:cs typeface="Times New Roman" panose="02020603050405020304" pitchFamily="18" charset="0"/>
              </a:rPr>
              <a:t>　　　　　　　　　　</a:t>
            </a:r>
            <a:r>
              <a:rPr lang="ja-JP" altLang="ja-JP" sz="2400">
                <a:effectLst/>
                <a:ea typeface="YuKyokasho Medium" panose="02000500000000000000" pitchFamily="2" charset="-128"/>
                <a:cs typeface="Times New Roman" panose="02020603050405020304" pitchFamily="18" charset="0"/>
              </a:rPr>
              <a:t>三月二十日</a:t>
            </a:r>
            <a:r>
              <a:rPr lang="ja-JP" altLang="ja-JP" sz="2400">
                <a:effectLst/>
              </a:rPr>
              <a:t> </a:t>
            </a:r>
            <a:endParaRPr lang="en-US" altLang="ja-JP" sz="2400" dirty="0">
              <a:effectLst/>
            </a:endParaRPr>
          </a:p>
          <a:p>
            <a:r>
              <a:rPr kumimoji="1" lang="ja-JP" altLang="en-US" sz="2400"/>
              <a:t>　　　　　　　　　　　　　　</a:t>
            </a:r>
            <a:r>
              <a:rPr kumimoji="1" lang="ja-JP" altLang="en-US" sz="2400">
                <a:latin typeface="YuKyokasho Yoko Medium" panose="02000500000000000000" pitchFamily="2" charset="-128"/>
                <a:ea typeface="YuKyokasho Yoko Medium" panose="02000500000000000000" pitchFamily="2" charset="-128"/>
              </a:rPr>
              <a:t>山田　花子</a:t>
            </a:r>
          </a:p>
        </p:txBody>
      </p:sp>
    </p:spTree>
    <p:extLst>
      <p:ext uri="{BB962C8B-B14F-4D97-AF65-F5344CB8AC3E}">
        <p14:creationId xmlns:p14="http://schemas.microsoft.com/office/powerpoint/2010/main" val="348770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39</Words>
  <Application>Microsoft Macintosh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YUKYOKASHO YOKO MEDIUM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エリカ 水町</dc:creator>
  <cp:lastModifiedBy>エリカ 水町</cp:lastModifiedBy>
  <cp:revision>1</cp:revision>
  <dcterms:created xsi:type="dcterms:W3CDTF">2024-01-31T05:45:12Z</dcterms:created>
  <dcterms:modified xsi:type="dcterms:W3CDTF">2024-01-31T05:52:48Z</dcterms:modified>
</cp:coreProperties>
</file>